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9" r:id="rId4"/>
    <p:sldId id="258" r:id="rId5"/>
    <p:sldId id="273" r:id="rId6"/>
    <p:sldId id="259" r:id="rId7"/>
    <p:sldId id="267" r:id="rId8"/>
    <p:sldId id="262" r:id="rId9"/>
    <p:sldId id="268" r:id="rId10"/>
    <p:sldId id="263" r:id="rId11"/>
    <p:sldId id="277" r:id="rId12"/>
    <p:sldId id="264" r:id="rId13"/>
    <p:sldId id="276" r:id="rId14"/>
    <p:sldId id="265" r:id="rId15"/>
    <p:sldId id="271" r:id="rId16"/>
    <p:sldId id="269" r:id="rId17"/>
    <p:sldId id="272" r:id="rId18"/>
    <p:sldId id="278" r:id="rId19"/>
    <p:sldId id="270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B69E4-8271-4186-8693-E1AD51FC4BF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E66B2-CE3B-44F5-8C17-93B3FFE63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50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36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55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90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34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106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07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72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90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37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08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0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90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64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88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4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2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53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52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63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66B2-CE3B-44F5-8C17-93B3FFE63C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85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1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1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5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9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6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5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0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8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44682-7B3D-4686-88A2-4506253A67A0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1B5D-3647-4493-B04A-A7C0B9B3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5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Past, present, &amp; future</a:t>
            </a:r>
            <a:b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</a:br>
            <a:r>
              <a:rPr lang="en-US" sz="4800" i="1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Schools</a:t>
            </a:r>
            <a:endParaRPr lang="en-US" sz="4800" i="1" dirty="0">
              <a:solidFill>
                <a:schemeClr val="accent4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428601"/>
            <a:ext cx="876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Images from the Library of Congress Prints and Photographs Online Catalog (PPOC) and Creative Commons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648200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Mrs. Rauvenpoor</a:t>
            </a:r>
          </a:p>
          <a:p>
            <a:r>
              <a:rPr lang="en-US" sz="1400" dirty="0"/>
              <a:t>Dodge Elementary</a:t>
            </a:r>
          </a:p>
          <a:p>
            <a:r>
              <a:rPr lang="en-US" sz="1400" dirty="0"/>
              <a:t>Kindergarten library classes</a:t>
            </a:r>
          </a:p>
          <a:p>
            <a:r>
              <a:rPr lang="en-US" sz="1400" dirty="0"/>
              <a:t>February 2013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4887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09" y="0"/>
            <a:ext cx="5336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37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asahi.com/food/news/images/TKY2011051903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399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742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43012"/>
            <a:ext cx="60960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81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tatic.guim.co.uk/sys-images/Guardian/Pix/commercial/2011/11/2/1320249433194/Children-at-West-Hill-Pri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8580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772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85850"/>
            <a:ext cx="60960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82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ssets.inhabitat.com/wp-content/uploads/2010/02/urbanfamin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126" y="1295400"/>
            <a:ext cx="5724474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942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jorymon.com/images/2009/jan/school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25062"/>
            <a:ext cx="61722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381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londonsciencefestival.com/images/wpost/aaconcret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95400"/>
            <a:ext cx="61722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53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teflgeek.files.wordpress.com/2011/05/24_futuristic_classroom.jpg?w=576&amp;h=4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399"/>
            <a:ext cx="5576764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741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dn.cubeme.com/blog/wp-content/uploads/2009/01/ulrich-herzog-elementary-school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57399"/>
            <a:ext cx="6332733" cy="237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40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00137"/>
            <a:ext cx="6096000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403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motorindiaonline.in/wp-content/uploads/2011/12/JCBL-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4864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19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ssets.inhabitat.com/files/driverless-bus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36431"/>
            <a:ext cx="686226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0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hobblecreek.nebo.edu/sites/hobblecreek.nebo.edu/files/Students%20of%20the%20Week%20Nov.%209%2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911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76312"/>
            <a:ext cx="609600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14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pload.wikimedia.org/wikipedia/commons/9/9b/Thomas_School_Bus_B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38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62062"/>
            <a:ext cx="60960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96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ailyherald.com/apps/pbcsi.dll/bilde?Site=DA&amp;Date=20120822&amp;Category=NEWS&amp;ArtNo=708229677&amp;Ref=AR&amp;maxw=545&amp;maxh=370&amp;Q=70&amp;cache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5191125" cy="3524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320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62025"/>
            <a:ext cx="609600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8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ews-herald.com/content/articles/2011/04/13/news/nh38799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146" y="1752600"/>
            <a:ext cx="42862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674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54</Words>
  <Application>Microsoft Office PowerPoint</Application>
  <PresentationFormat>On-screen Show (4:3)</PresentationFormat>
  <Paragraphs>27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Past, present, &amp; future Schools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Ago and Today</dc:title>
  <dc:creator>Master</dc:creator>
  <cp:lastModifiedBy>Master</cp:lastModifiedBy>
  <cp:revision>16</cp:revision>
  <dcterms:created xsi:type="dcterms:W3CDTF">2013-01-19T16:07:31Z</dcterms:created>
  <dcterms:modified xsi:type="dcterms:W3CDTF">2013-07-09T14:57:08Z</dcterms:modified>
</cp:coreProperties>
</file>